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91465" y="2967335"/>
            <a:ext cx="7409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532" y="3698260"/>
            <a:ext cx="4379634" cy="2142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087797" y="1945857"/>
            <a:ext cx="100102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August 8th -12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</a:t>
            </a:r>
            <a:r>
              <a:rPr lang="en-US" dirty="0" smtClean="0"/>
              <a:t>demonstrate my understanding of the rules, procedures, and expectations for recreational games.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 Teacher explain entry process &amp; attendance </a:t>
            </a:r>
          </a:p>
          <a:p>
            <a:r>
              <a:rPr lang="en-US" sz="1200" dirty="0" smtClean="0"/>
              <a:t>2. Teacher will review daily routines (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*class entry: immediately begin walking (this is also attendance time where students will follow attendance procedure): bleachers will be in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* Locker rooms unlocked &amp; students go to bleachers to track &amp; record distance &amp; heart rate (partner with someone near you during walk if you don’t have tracking device: post on canvas)-5 minutes then locked : student complete tracking in composition notebook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*Students report to stage &amp; follow teacher instructions or utilized designated area to determine what will be done for the day (white board or paper with instructions)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  -student put weights back to original place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*Last 10 minutes of class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   -locker room unlocked for 5 minutes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   -students use remaining time to cool down &amp; rehydrate if necessary</a:t>
            </a:r>
          </a:p>
          <a:p>
            <a:r>
              <a:rPr lang="en-US" sz="1200" dirty="0" smtClean="0"/>
              <a:t>3. Nike run club app or other fitness tracking apps or device accessibility check (should be in survey for following day as well)</a:t>
            </a:r>
          </a:p>
          <a:p>
            <a:r>
              <a:rPr lang="en-US" sz="1200" dirty="0" smtClean="0"/>
              <a:t>3. Discussion of activities/games students would like to be added to the instruction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Contest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explain the importance of the rules, procedures, and expectations overall and specifically.</a:t>
            </a:r>
          </a:p>
          <a:p>
            <a:endParaRPr lang="en-US" dirty="0"/>
          </a:p>
          <a:p>
            <a:r>
              <a:rPr lang="en-US" dirty="0" smtClean="0"/>
              <a:t>I can access Canvas and Teacher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</a:t>
            </a:r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I can </a:t>
            </a:r>
            <a:r>
              <a:rPr lang="en-US" sz="1200" dirty="0" smtClean="0"/>
              <a:t>demonstrate my understanding of the rules, procedures, and expectations for recreational games.</a:t>
            </a:r>
          </a:p>
          <a:p>
            <a:r>
              <a:rPr lang="en-US" sz="1200" dirty="0" smtClean="0"/>
              <a:t>I will brainstorm &amp; inform Coach of activities I would like to participate in that are relevant to recreational games</a:t>
            </a:r>
            <a:endParaRPr lang="en-US" dirty="0"/>
          </a:p>
          <a:p>
            <a:r>
              <a:rPr lang="en-US" sz="1200" dirty="0" smtClean="0"/>
              <a:t>I can explain how the Georgia Standards of Excellence are used to determin</a:t>
            </a:r>
            <a:r>
              <a:rPr lang="en-US" sz="1200" dirty="0" smtClean="0"/>
              <a:t>e what is done in class and taught by Coach</a:t>
            </a:r>
            <a:endParaRPr lang="en-US" sz="1200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I can explain the importance of the rules, procedures, and expectations overall and specifically.</a:t>
            </a:r>
          </a:p>
          <a:p>
            <a:r>
              <a:rPr lang="en-US" dirty="0" smtClean="0"/>
              <a:t>2. I can name various activities we will participate in this year </a:t>
            </a:r>
          </a:p>
          <a:p>
            <a:r>
              <a:rPr lang="en-US" dirty="0" smtClean="0"/>
              <a:t>3. I can explain how the Coach utilizes the Georgia standards of excellence to determine class instruction.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Teacher assess student understanding by show of hands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16642" y="2872301"/>
            <a:ext cx="6096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/>
              <a:t>Locker rooms unlocked &amp; students go to bleachers to track &amp; record distance &amp; heart rate (partner with someone near you during walk if you don’t have tracking device: post on canvas)-5 minutes then locked </a:t>
            </a:r>
            <a:endParaRPr lang="en-US" sz="1400" dirty="0" smtClean="0"/>
          </a:p>
          <a:p>
            <a:pPr marL="228600" indent="-228600">
              <a:buAutoNum type="arabicPeriod"/>
            </a:pPr>
            <a:r>
              <a:rPr lang="en-US" sz="1400" dirty="0" smtClean="0"/>
              <a:t>Coach will demonstrate for students how to access Canvas &amp; Teacher page</a:t>
            </a:r>
          </a:p>
          <a:p>
            <a:r>
              <a:rPr lang="en-US" sz="1400" dirty="0" smtClean="0"/>
              <a:t>*quick review of Canvas</a:t>
            </a:r>
          </a:p>
          <a:p>
            <a:r>
              <a:rPr lang="en-US" sz="1400" dirty="0" smtClean="0"/>
              <a:t>*Show students how to find syllabus (can review but will do the following Monday)</a:t>
            </a:r>
          </a:p>
          <a:p>
            <a:r>
              <a:rPr lang="en-US" sz="1400" dirty="0" smtClean="0"/>
              <a:t>*Show students how to access WAG &amp; when this should be done</a:t>
            </a:r>
          </a:p>
          <a:p>
            <a:r>
              <a:rPr lang="en-US" sz="1400" dirty="0" smtClean="0"/>
              <a:t>*Show standards &amp; review connection of standards to daily lessons</a:t>
            </a:r>
          </a:p>
          <a:p>
            <a:r>
              <a:rPr lang="en-US" sz="1400" dirty="0" smtClean="0"/>
              <a:t>3.Students complete survey for activities of interest that are relevant to weight training class standards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lang="en-US" altLang="en-US" sz="11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</a:t>
            </a:r>
            <a:r>
              <a:rPr lang="en-US" dirty="0" smtClean="0"/>
              <a:t>demonstrate my understanding of proper warm-up, exercise techniques and cool down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 rooms unlocked &amp; students go to bleachers to track &amp; record distance &amp; heart rate (partner with someone near you during walk if you don’t have tracking device: post on canvas)-5 minutes then locked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Students report to stage &amp; begin to fill in notebook using teacher instruction and exemplar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Station workout demonstration (20 sec each set just for demo of rotation): bench press, lateral-frontal lifts, bicep curls, bent over row, squats, lunges, calf raises, deadlifts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Coach explain importance of cool-down &amp; based on exercises what is typically appropriate while taking students through process</a:t>
            </a:r>
          </a:p>
          <a:p>
            <a:r>
              <a:rPr lang="en-US" sz="1200" dirty="0" smtClean="0"/>
              <a:t>- 1 minute walk &amp; 1-2 minute stretches</a:t>
            </a:r>
          </a:p>
          <a:p>
            <a:pPr marL="228600" indent="-228600">
              <a:buAutoNum type="arabicPeriod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explain the importance of  a proper warm-up &amp; cool down during fitness training.</a:t>
            </a:r>
          </a:p>
          <a:p>
            <a:endParaRPr lang="en-US" dirty="0"/>
          </a:p>
          <a:p>
            <a:r>
              <a:rPr lang="en-US" dirty="0" smtClean="0"/>
              <a:t>I can exhibit appropriate behavior during weight training and follow safety precautions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demonstrate my understanding of proper warm-up, exercise techniques and cool down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/>
              <a:t>Locker rooms unlocked &amp; students go to bleachers to track &amp; record distance &amp; heart rate (partner with someone near you during walk if you don’t have tracking device: post on canvas)-5 minutes then locked </a:t>
            </a:r>
          </a:p>
          <a:p>
            <a:pPr marL="228600" indent="-228600">
              <a:buAutoNum type="arabicPeriod"/>
            </a:pPr>
            <a:r>
              <a:rPr lang="en-US" sz="1600" dirty="0"/>
              <a:t>Students report to stage &amp; begin to fill in notebook using teacher </a:t>
            </a:r>
            <a:r>
              <a:rPr lang="en-US" sz="1600" dirty="0" smtClean="0"/>
              <a:t>instructions</a:t>
            </a:r>
            <a:endParaRPr lang="en-US" sz="1600" dirty="0"/>
          </a:p>
          <a:p>
            <a:pPr marL="228600" indent="-228600">
              <a:buAutoNum type="arabicPeriod"/>
            </a:pPr>
            <a:r>
              <a:rPr lang="en-US" sz="1600" dirty="0"/>
              <a:t>Station workout </a:t>
            </a:r>
            <a:r>
              <a:rPr lang="en-US" sz="1600" dirty="0" smtClean="0"/>
              <a:t>(1 min x 2) </a:t>
            </a:r>
            <a:r>
              <a:rPr lang="en-US" sz="1600" dirty="0"/>
              <a:t>sec each set just for demo of rotation): bench press, lateral-frontal lifts, bicep curls, bent over row, squats, lunges, calf raises, deadlifts </a:t>
            </a:r>
          </a:p>
          <a:p>
            <a:r>
              <a:rPr lang="en-US" sz="1600" dirty="0" smtClean="0"/>
              <a:t>4. Cool down stretches 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explain the importance of  a proper warm-up &amp; cool down during fitness training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 can exhibit appropriate behavior during weight training and follow safety precautions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-locker </a:t>
            </a:r>
            <a:r>
              <a:rPr lang="en-US" dirty="0"/>
              <a:t>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can demonstrate my understanding of the rules, procedures, and expectations by following them during class time and asking questions to teacher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www.nike.com/nrc-app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www.rcboe.org/westside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2814</TotalTime>
  <Words>1394</Words>
  <Application>Microsoft Office PowerPoint</Application>
  <PresentationFormat>Widescreen</PresentationFormat>
  <Paragraphs>155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41</cp:revision>
  <dcterms:created xsi:type="dcterms:W3CDTF">2022-07-27T15:29:14Z</dcterms:created>
  <dcterms:modified xsi:type="dcterms:W3CDTF">2022-08-05T12:58:39Z</dcterms:modified>
</cp:coreProperties>
</file>